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37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3BBCD2-3E5A-44CA-9A2D-83F0302BFE17}" v="2" dt="2020-07-15T02:51:33.6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Hartland" userId="9e73019f-3495-403b-af1c-b325328e150e" providerId="ADAL" clId="{77B6EB0C-C0F5-4CC6-82D3-10273E40B462}"/>
    <pc:docChg chg="modSld">
      <pc:chgData name="Michael Hartland" userId="9e73019f-3495-403b-af1c-b325328e150e" providerId="ADAL" clId="{77B6EB0C-C0F5-4CC6-82D3-10273E40B462}" dt="2020-07-15T21:39:38.721" v="34" actId="20577"/>
      <pc:docMkLst>
        <pc:docMk/>
      </pc:docMkLst>
      <pc:sldChg chg="modSp">
        <pc:chgData name="Michael Hartland" userId="9e73019f-3495-403b-af1c-b325328e150e" providerId="ADAL" clId="{77B6EB0C-C0F5-4CC6-82D3-10273E40B462}" dt="2020-07-15T21:39:38.721" v="34" actId="20577"/>
        <pc:sldMkLst>
          <pc:docMk/>
          <pc:sldMk cId="1953219171" sldId="256"/>
        </pc:sldMkLst>
        <pc:spChg chg="mod">
          <ac:chgData name="Michael Hartland" userId="9e73019f-3495-403b-af1c-b325328e150e" providerId="ADAL" clId="{77B6EB0C-C0F5-4CC6-82D3-10273E40B462}" dt="2020-07-15T21:39:38.721" v="34" actId="20577"/>
          <ac:spMkLst>
            <pc:docMk/>
            <pc:sldMk cId="1953219171" sldId="256"/>
            <ac:spMk id="6" creationId="{31830D2E-B9C0-401D-BDA3-BBCE82EA625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26A8E-27E9-4A33-A9DF-2B95D2062F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764A05-9993-46FB-8F4E-7FCDEE1B41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AD1AF-DAFE-410E-BB78-700B8FE7A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D078-15D6-44A4-9E30-9D7472D9AE7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5F7E6-A927-4FA8-A2CB-AA0057CF5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888ED-FF54-4584-8166-728D21A38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2DA9-F187-45D7-873E-9F3289FDF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52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BCDA0-0DE8-4663-9332-CB21E4D24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52D340-D000-489C-A22B-FDC160AF4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93060-22CD-468D-927F-19D521569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D078-15D6-44A4-9E30-9D7472D9AE7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06861-8EC2-49DB-BCA3-3F7F00FEB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F46AC-B68D-4319-A52F-68831BE15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2DA9-F187-45D7-873E-9F3289FDF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25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89080E-638A-45F3-A6EC-E484EA92F7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7CABED-E44F-4C3F-B13D-2C11C5939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98351-FE78-40F6-A799-8933CC4A1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D078-15D6-44A4-9E30-9D7472D9AE7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01F1C-6CFF-4352-B7A4-E734151A1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E04C9-7F15-45EC-80BC-E8FC803A3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2DA9-F187-45D7-873E-9F3289FDF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37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A89C5-4EA4-48F4-B1C5-B96EF14AD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45275-3CEA-4F24-8648-1F3BFEAAC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F552A-C365-406E-9B00-B2689B78F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D078-15D6-44A4-9E30-9D7472D9AE7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E0DAA4-0473-4CC3-B2C8-46EACC583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B840F-0208-42C9-B519-71F5F985F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2DA9-F187-45D7-873E-9F3289FDF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8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98620-6227-4E9D-BB76-F0D462071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66A01-EBAA-4A0A-8BF6-6C6F2BC33B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A8A8D-EAB1-4460-AD82-4E7920AF5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D078-15D6-44A4-9E30-9D7472D9AE7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02E44-BA20-40C0-83A5-6BF8DA7DB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4330E-0D94-433D-8D3C-F5A0F7B41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2DA9-F187-45D7-873E-9F3289FDF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12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A3480-C545-4654-B9F0-3198AAC40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20A39-F6BE-433E-B3F2-9836C792F2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BB8B4-C6D7-4354-A83D-DF025EE71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E0BB75-6808-47C7-A2A2-9A940E036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D078-15D6-44A4-9E30-9D7472D9AE7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D5D0BB-2FF2-48A6-8699-2CBF06A36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CF07E-64BB-49F9-B7CE-E1AEA7DF9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2DA9-F187-45D7-873E-9F3289FDF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0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7DEE5-C22B-4D67-B503-58EF193F7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6FCE7-404B-4F16-B6A4-9B3F57E07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0D4FEE-9C4C-4CCD-9F31-38DABB1358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DBECE5-FFF4-43A5-A632-0D8F23E1C7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47006F-B3E4-4E3A-A80F-6BC44206F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B1DFCD-F8F0-4F92-AC68-0CBC859FC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D078-15D6-44A4-9E30-9D7472D9AE7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FE19ED-9A17-40F3-9E92-92448CFB4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4430FD-1909-408E-810D-F10E56B36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2DA9-F187-45D7-873E-9F3289FDF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55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47C52-7CBA-4772-8EFB-80E43C34A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FEF273-8534-4510-9EF1-25DAF4162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D078-15D6-44A4-9E30-9D7472D9AE7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9B22B6-2B4B-40E8-BD07-531DCB624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529A55-49AC-4A41-827D-801C809B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2DA9-F187-45D7-873E-9F3289FDF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35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73DCBB-5EF2-417D-A3FB-1B0A59C71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D078-15D6-44A4-9E30-9D7472D9AE7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EB34B4-9B11-44AE-8618-FA0FC9AE8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7B6180-4658-4EB3-8463-0AC671638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2DA9-F187-45D7-873E-9F3289FDF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823C9-B606-4CC1-8D10-A16B62DA6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08DBD-F9E1-49AC-9999-6B322644A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F72013-4A2E-47DE-993D-C68486971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91F2D9-F08E-449A-9907-F26A90FF0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D078-15D6-44A4-9E30-9D7472D9AE7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C6001F-3EF1-4A74-8B62-964D09078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AD9B2A-16ED-4506-ACDC-E67D3D337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2DA9-F187-45D7-873E-9F3289FDF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93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66266-A645-4600-97DA-4DFB68798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1E97AA-949B-48A1-B01B-5552B5BFE1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B11FCA-7B23-4CB2-B1AC-A3B70C440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F3E21-70E3-48AA-BB25-BEEAA5A54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D078-15D6-44A4-9E30-9D7472D9AE7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61F244-D613-403A-9C9E-55FD9F174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E90FC-1C67-432B-B211-13A673B80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2DA9-F187-45D7-873E-9F3289FDF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E29C83-BEDC-42EA-B74E-C75257EFB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B1229-70E6-4DCA-8D2C-050D4DC36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B0A0-8649-4127-B408-B4DA640F8D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1D078-15D6-44A4-9E30-9D7472D9AE7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BA9B2-62B9-4117-852E-4D3B4509D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E1548-29BB-41A0-B84B-E38008A964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92DA9-F187-45D7-873E-9F3289FDF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57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A33910D-DA1F-4BC8-8E58-69D048723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979103"/>
              </p:ext>
            </p:extLst>
          </p:nvPr>
        </p:nvGraphicFramePr>
        <p:xfrm>
          <a:off x="391886" y="1747274"/>
          <a:ext cx="11338560" cy="445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4365">
                  <a:extLst>
                    <a:ext uri="{9D8B030D-6E8A-4147-A177-3AD203B41FA5}">
                      <a16:colId xmlns:a16="http://schemas.microsoft.com/office/drawing/2014/main" val="1189823486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3026465606"/>
                    </a:ext>
                  </a:extLst>
                </a:gridCol>
                <a:gridCol w="3561805">
                  <a:extLst>
                    <a:ext uri="{9D8B030D-6E8A-4147-A177-3AD203B41FA5}">
                      <a16:colId xmlns:a16="http://schemas.microsoft.com/office/drawing/2014/main" val="3148604444"/>
                    </a:ext>
                  </a:extLst>
                </a:gridCol>
                <a:gridCol w="2211978">
                  <a:extLst>
                    <a:ext uri="{9D8B030D-6E8A-4147-A177-3AD203B41FA5}">
                      <a16:colId xmlns:a16="http://schemas.microsoft.com/office/drawing/2014/main" val="4063996555"/>
                    </a:ext>
                  </a:extLst>
                </a:gridCol>
                <a:gridCol w="2063931">
                  <a:extLst>
                    <a:ext uri="{9D8B030D-6E8A-4147-A177-3AD203B41FA5}">
                      <a16:colId xmlns:a16="http://schemas.microsoft.com/office/drawing/2014/main" val="1883731797"/>
                    </a:ext>
                  </a:extLst>
                </a:gridCol>
                <a:gridCol w="1184366">
                  <a:extLst>
                    <a:ext uri="{9D8B030D-6E8A-4147-A177-3AD203B41FA5}">
                      <a16:colId xmlns:a16="http://schemas.microsoft.com/office/drawing/2014/main" val="3976456723"/>
                    </a:ext>
                  </a:extLst>
                </a:gridCol>
              </a:tblGrid>
              <a:tr h="258564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WITH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56484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9:00am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Introduction with Marketing team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Jenny (Head of Marketing)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Microsoft Teams [</a:t>
                      </a:r>
                      <a:r>
                        <a:rPr lang="en-US" sz="1200" u="sng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link</a:t>
                      </a:r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 mins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970488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9:30am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Planning for first 30 days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Kim (Head of Product)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Microsoft Teams [</a:t>
                      </a:r>
                      <a:r>
                        <a:rPr lang="en-US" sz="1200" u="sng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link</a:t>
                      </a:r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60 mins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98368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10:30am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Coffee and Connect catch-up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Product team leaders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Microsoft Teams [</a:t>
                      </a:r>
                      <a:r>
                        <a:rPr lang="en-US" sz="1200" u="sng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link</a:t>
                      </a:r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 mins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379425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11:00am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Watch sales presentation video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Intranet [</a:t>
                      </a:r>
                      <a:r>
                        <a:rPr lang="en-US" sz="1200" u="sng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link</a:t>
                      </a:r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60 mins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583917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12:00pm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Virtual lunch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Product team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Microsoft Teams [</a:t>
                      </a:r>
                      <a:r>
                        <a:rPr lang="en-US" sz="1200" u="sng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link</a:t>
                      </a:r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60 mins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38092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1:00pm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Introduction to IT systems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Alan (IT Services Manager)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Microsoft Teams [</a:t>
                      </a:r>
                      <a:r>
                        <a:rPr lang="en-US" sz="1200" u="sng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link</a:t>
                      </a:r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90 mins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3931426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2:30pm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Online product knowledge quiz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Training portal [</a:t>
                      </a:r>
                      <a:r>
                        <a:rPr lang="en-US" sz="1200" u="sng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link</a:t>
                      </a:r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60 mins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334839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3:30pm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Reflection on the 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Kim (Head of Product)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Microsoft Teams [</a:t>
                      </a:r>
                      <a:r>
                        <a:rPr lang="en-US" sz="1200" u="sng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link</a:t>
                      </a:r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 mins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0378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1830D2E-B9C0-401D-BDA3-BBCE82EA6256}"/>
              </a:ext>
            </a:extLst>
          </p:cNvPr>
          <p:cNvSpPr txBox="1"/>
          <p:nvPr/>
        </p:nvSpPr>
        <p:spPr>
          <a:xfrm>
            <a:off x="391886" y="338239"/>
            <a:ext cx="49464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Online Onboarding Schedule (sample)</a:t>
            </a:r>
          </a:p>
          <a:p>
            <a:r>
              <a:rPr lang="en-US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[employee name] | [role]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[date]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2440D2-7548-43DF-AE2F-F8D009A66FF3}"/>
              </a:ext>
            </a:extLst>
          </p:cNvPr>
          <p:cNvSpPr txBox="1"/>
          <p:nvPr/>
        </p:nvSpPr>
        <p:spPr>
          <a:xfrm>
            <a:off x="9126584" y="6365872"/>
            <a:ext cx="26038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>
                <a:solidFill>
                  <a:srgbClr val="FF66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Day complete – nice work!</a:t>
            </a:r>
            <a:endParaRPr lang="en-US" sz="12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FF157C5-476B-434D-A476-68533186F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980" y="3604384"/>
            <a:ext cx="540000" cy="540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C8B41B-97C9-418C-A541-40DC8F5E3F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980" y="5142803"/>
            <a:ext cx="540000" cy="540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AFB0724-4994-46B7-B131-436E47FC10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980" y="2604098"/>
            <a:ext cx="450000" cy="45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C585733-A83D-4690-99A1-F4D5CAF604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980" y="2053097"/>
            <a:ext cx="540000" cy="53534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67EA61B-B64D-478E-B67D-CADE5E4A0B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980" y="4632908"/>
            <a:ext cx="540000" cy="53534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425179A-ED7E-4F2F-BB11-E2DB35A4A5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980" y="5725672"/>
            <a:ext cx="450000" cy="446121"/>
          </a:xfrm>
          <a:prstGeom prst="rect">
            <a:avLst/>
          </a:prstGeom>
        </p:spPr>
      </p:pic>
      <p:pic>
        <p:nvPicPr>
          <p:cNvPr id="19" name="Picture 18" descr="A picture containing mug, bottle, cup&#10;&#10;Description automatically generated">
            <a:extLst>
              <a:ext uri="{FF2B5EF4-FFF2-40B4-BE49-F238E27FC236}">
                <a16:creationId xmlns:a16="http://schemas.microsoft.com/office/drawing/2014/main" id="{AD9651BE-E406-4113-AD67-71E8C3B5BA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80" y="3076966"/>
            <a:ext cx="450000" cy="537500"/>
          </a:xfrm>
          <a:prstGeom prst="rect">
            <a:avLst/>
          </a:prstGeom>
        </p:spPr>
      </p:pic>
      <p:pic>
        <p:nvPicPr>
          <p:cNvPr id="20" name="Picture 19" descr="A picture containing mug, bottle, cup&#10;&#10;Description automatically generated">
            <a:extLst>
              <a:ext uri="{FF2B5EF4-FFF2-40B4-BE49-F238E27FC236}">
                <a16:creationId xmlns:a16="http://schemas.microsoft.com/office/drawing/2014/main" id="{6EC40450-1296-480C-B6BE-F7A582E7F1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80" y="4118646"/>
            <a:ext cx="450000" cy="537500"/>
          </a:xfrm>
          <a:prstGeom prst="rect">
            <a:avLst/>
          </a:prstGeom>
        </p:spPr>
      </p:pic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967658AD-305F-4A9E-83E5-FB4C65A380F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3268" y="387806"/>
            <a:ext cx="1976846" cy="48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219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napcomms">
      <a:dk1>
        <a:srgbClr val="111111"/>
      </a:dk1>
      <a:lt1>
        <a:sysClr val="window" lastClr="FFFFFF"/>
      </a:lt1>
      <a:dk2>
        <a:srgbClr val="3E4E56"/>
      </a:dk2>
      <a:lt2>
        <a:srgbClr val="ECEEF0"/>
      </a:lt2>
      <a:accent1>
        <a:srgbClr val="005F9A"/>
      </a:accent1>
      <a:accent2>
        <a:srgbClr val="F37223"/>
      </a:accent2>
      <a:accent3>
        <a:srgbClr val="9B3594"/>
      </a:accent3>
      <a:accent4>
        <a:srgbClr val="179690"/>
      </a:accent4>
      <a:accent5>
        <a:srgbClr val="3E4E56"/>
      </a:accent5>
      <a:accent6>
        <a:srgbClr val="ECEEF0"/>
      </a:accent6>
      <a:hlink>
        <a:srgbClr val="005F9A"/>
      </a:hlink>
      <a:folHlink>
        <a:srgbClr val="3F96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9AFDAD2CA28840B2B326E00389E197" ma:contentTypeVersion="9" ma:contentTypeDescription="Create a new document." ma:contentTypeScope="" ma:versionID="8a341a7830fbc0e524ea175644629103">
  <xsd:schema xmlns:xsd="http://www.w3.org/2001/XMLSchema" xmlns:xs="http://www.w3.org/2001/XMLSchema" xmlns:p="http://schemas.microsoft.com/office/2006/metadata/properties" xmlns:ns2="a8983b0e-ff04-44c4-9abd-121dc39599b1" xmlns:ns3="14b36dcc-a1b3-466d-8313-d8511e8af324" targetNamespace="http://schemas.microsoft.com/office/2006/metadata/properties" ma:root="true" ma:fieldsID="f137fddce669a6cca83dcf07d98a57e9" ns2:_="" ns3:_="">
    <xsd:import namespace="a8983b0e-ff04-44c4-9abd-121dc39599b1"/>
    <xsd:import namespace="14b36dcc-a1b3-466d-8313-d8511e8af3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983b0e-ff04-44c4-9abd-121dc39599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36dcc-a1b3-466d-8313-d8511e8af32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A7F518-FFAF-4163-96CC-F2C9D27CD4F9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a8983b0e-ff04-44c4-9abd-121dc39599b1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14b36dcc-a1b3-466d-8313-d8511e8af32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1D650F9-EB90-4B68-BFA8-EEB9B11C40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D46A07-20F8-4F61-A71A-6AAD3497B5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983b0e-ff04-44c4-9abd-121dc39599b1"/>
    <ds:schemaRef ds:uri="14b36dcc-a1b3-466d-8313-d8511e8af3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151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Hartland</dc:creator>
  <cp:lastModifiedBy>Michael Hartland</cp:lastModifiedBy>
  <cp:revision>7</cp:revision>
  <dcterms:created xsi:type="dcterms:W3CDTF">2020-07-14T22:47:52Z</dcterms:created>
  <dcterms:modified xsi:type="dcterms:W3CDTF">2020-07-15T21:40:35Z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0x010100FC9AFDAD2CA28840B2B326E00389E197</vt:lpwstr>
  </property>
</Properties>
</file>